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0" r:id="rId35"/>
    <p:sldId id="288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1" r:id="rId48"/>
    <p:sldId id="317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360CF-1037-43DB-9A0A-9BFC4380F62F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826EA-6F63-4209-85E0-1326C86A1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1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826EA-6F63-4209-85E0-1326C86A17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3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81CF-ED26-080B-BE9E-BFCD2C085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066B3-3BFD-9B8C-1446-C18B9A963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E9ABF-6148-FF36-3EB6-8289A1FD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F3A42-B5B7-5513-FAF8-24D8FF3D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81AD9-77FB-D2DD-1528-3CC94B4D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EE88-FF8D-ADBD-5ABB-6377EE0A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F7034-D98C-A077-5145-D4036C50C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102A9-55DD-BAF8-1CC9-A9237BA1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FB115-8906-83A7-F0EF-57C4CED2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BC4FC-1EED-005E-4B6E-A4AC03C8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06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CB582-4EB7-3D16-CB88-6F3565A1B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FE8BF-CF16-900C-CA4D-32A771D12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F83B2-7916-B885-F5D2-B0B7D1FE8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F2466-E1A0-F25C-BEC5-10CD709B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C0352-1519-9A07-69F0-73955C3C4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4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F0EC-67EC-3A16-F5C1-9AA59252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E5BF-925B-877C-2852-D3B0DB1E5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0DA87-3B8F-9BE0-76DF-B90638D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0182C-D012-C65F-40FF-23276DAB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3B5D-FB07-D578-50ED-377D07C0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C647-ADD0-737B-F590-C3044329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9A876-ED1E-0602-4F7B-C138E56DC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A49A3-8A3E-C6A8-E726-208D3664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73F7F-E09D-2243-E3C4-10B4EFE0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A3C30-EAF6-36CE-1E9A-08B01CF6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0987-3077-3414-5671-64210366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C059-C72B-0DB8-ABF3-D5357336E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76710-1D4A-7A21-201B-26E277386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2069A-4E94-0BD1-36C3-4BD88D74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72D00-8103-7B7C-9EB2-619560B0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8BADA-1EBC-B8E9-CE04-5BFC8827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0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2038-F45E-8146-020A-AD590DC25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554B6-D9C8-2F4F-D83C-517A393E6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EE46-644F-30BA-3CF8-CDB497E35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2B20C-B753-08EC-8B5C-6E03C51F9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B1768E-CC61-98E4-E9EC-6C0388605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2719D-8487-2DFE-10EB-CAB417BE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EDF087-216F-C214-5B11-8C0405A0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BCB69-15DA-9E64-1BC7-44C6451A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2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B430-6664-55DA-61F8-2E77B9B7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F26A1-224D-6B4C-101B-1EC925BC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55176-8377-AD86-EA54-81B4E066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784EF-467C-F9F3-DA7D-546275F6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0A206-CB3B-856D-D3A4-84968D5CF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3FFA9-4F31-4C57-4F6C-5CA352693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8B48C-88B1-4A8F-F8BC-E03916BF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1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D7B2-79CF-235F-FD4F-9F779183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DDC64-BCB0-4ACD-0DF5-A815879B1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8EBA7-5B6D-3E40-6702-539756A94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DFC74-9E64-DD64-74A3-E7B9F287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89423-BBB6-8728-C892-8C36E968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E042E-E57B-75F4-31D4-71E9E4B9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2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A60A2-FCAD-9D74-4AE8-D2E23C72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A3C52-CE39-3FE2-8CDC-D921EE18D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7DD9A-11F8-FE33-9D85-7DDCCE7EE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9DDCF-3732-212B-052E-F47F2E43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F5894-4401-939D-9D0C-AFB42B7A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D45D7-8702-D8BE-335F-3A2CE75E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958C3-466F-1FC5-771D-4A85F3FF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83712-1E3B-933C-A50F-DA5540B65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9C6EB-8BBC-C451-7D95-5A8AC6D64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00816-3110-4E75-A3B9-A3399D1A39D5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88C05-912F-D0E7-3F44-12D88FF34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0BEB9-EFFB-30D8-4169-0779EEEFC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BEF6B-7604-4D6A-89E2-7229CFBDF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2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8EDB-A071-9499-17EF-393CEC553A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3 </a:t>
            </a:r>
          </a:p>
        </p:txBody>
      </p:sp>
    </p:spTree>
    <p:extLst>
      <p:ext uri="{BB962C8B-B14F-4D97-AF65-F5344CB8AC3E}">
        <p14:creationId xmlns:p14="http://schemas.microsoft.com/office/powerpoint/2010/main" val="279400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99B6-2E12-9C2F-6DAD-29850A05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3C3A0-5BE1-88AB-29B4-2708A7D18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ADEE4-A841-66C6-8E7B-10860832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566338"/>
            <a:ext cx="959301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5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5DBB-F9E0-A18D-C3E7-63AC433C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B500-BB37-28FD-689B-3E9355FDD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40DEB-B8F2-0A53-58BF-153EFD2A6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1171260"/>
            <a:ext cx="1074570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0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DF36-AA59-1CB2-D8D9-F1A683E7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8758E-6157-570A-F68E-6F9A6EBFE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5D3A1-5103-7CAE-E1BA-2A4092B6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233181"/>
            <a:ext cx="8221222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6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75A231-68A7-6CDC-B1DE-820F62F5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BA0D0C-5B35-AD73-073F-593A25369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47288-0100-0EAE-CBD8-5F3D9145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952154"/>
            <a:ext cx="10317015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6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0B15-1273-256F-C6BC-C5E3364C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531A-394F-4797-73A3-FD6039E23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6198E-D395-D498-290B-175EA232E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1323681"/>
            <a:ext cx="1023127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4A15-AC6C-99EB-D6E3-712BB6CC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1919-6661-C33A-072C-140D9E14D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0B341-D907-468F-B610-1207EE76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1066470"/>
            <a:ext cx="10221751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0529-B96C-F4BD-A735-0FA4DFAD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A5EE0-43DE-11FC-8D64-0D529E54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7F018-D126-FC13-0E78-7E61B157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1314155"/>
            <a:ext cx="10440857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69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975C-911B-EE1A-7675-D6629BD07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00CE0-523E-57ED-6276-32EC8A621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85DAD-34FF-C83F-C5C1-74B193BF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071233"/>
            <a:ext cx="10126488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2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364A-DB59-6083-88BA-5AA586F2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BF1FE-1642-07CA-13EC-5A58DAEF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EE2C-D4AC-A5C9-A673-E777F359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2009577"/>
            <a:ext cx="10936226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6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8F90-5F35-906E-F96E-02368888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1EDDD-2EA6-899D-06DF-60F385B7A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99F2B-8168-DD0F-6178-8A35F5B0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818785"/>
            <a:ext cx="1099338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00851-F59C-0748-480E-80F79DC9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E0C19-C8C0-878A-BBF8-3D9A266CD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87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AF76-E2B4-06CD-8764-33D2E00C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50BFC-2EE7-78D9-CEBA-1F48E0B11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50957-CFAE-91B8-6361-D83ABD53B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923575"/>
            <a:ext cx="11031489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2CE1D-1DAC-D89E-A62F-E1FA54CE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37EA4-FA56-C7C6-1687-FC3DE99E0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8FE80-B7A2-51B0-A848-4E49B750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823549"/>
            <a:ext cx="102312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54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FBE3-88FD-326F-A5F3-F3F9746C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E83D3-EE69-F64B-A693-EFFCB2BDF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DBCD2-D953-20C7-EA44-1942041D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1804761"/>
            <a:ext cx="7087589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01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7468-E0A5-2DFE-2184-B4DE4B72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7362-0B13-DD5E-87E7-2F984A2C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DE9AC-161F-DDB1-3482-8AABA2C7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404390"/>
            <a:ext cx="9783540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56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35B6-027E-B3DD-2B73-0C47D356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066D-507B-EFB5-42F0-521C9C458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02993-FD10-7B10-9185-98F7B0C6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666364"/>
            <a:ext cx="8688012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4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CC2F-E94C-8024-77AC-8BBD6322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DE792-107B-E61E-18CE-E3506750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C1A25-E4FA-54E9-49C2-A73493E1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747338"/>
            <a:ext cx="10278909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56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0737-8BE9-753C-45BA-296275F9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59E89-21A4-3CA6-C304-7A847D068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7CC89-6AB9-3377-75A9-61E7D755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523469"/>
            <a:ext cx="10688542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08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9F77-0F63-71B5-E877-B1DC352A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D5B9-96EC-4436-7A2E-51D79DA84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D3B6D-0C85-ABA6-A27E-31D6E16A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900024"/>
            <a:ext cx="10297962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09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082E-161D-3FD1-A4A7-558546B5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F1DB1-A1A0-F555-3F94-C1C7F7B1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180B5-2A1E-3894-45A5-7BCE2D55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2133419"/>
            <a:ext cx="10050278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3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D66-85A0-D48A-B27F-4683994A0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E1352-36B0-8BB4-5307-AF2BF6EEB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888AA-C5FF-7E55-BBD8-49CEAAE0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718759"/>
            <a:ext cx="10669489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9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DEE9-D444-B3DD-D1AE-3217D60B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BA6BF-089B-7489-CF83-43A23DDA6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42BA4-5D2C-37BA-B80E-805EA40B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42" y="957943"/>
            <a:ext cx="8774189" cy="42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9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B428-B716-3D75-74C1-52EECA96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0D17-8ACF-0B85-1CA5-53B84AC8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2C1E5-D101-9549-D221-9EB75732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1838103"/>
            <a:ext cx="979306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91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5DD7-700A-20FE-90DB-A0A043F0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D880E-22D7-B849-A719-3D18E425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55721-411A-C978-ABD3-BB48DF34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47" y="1056944"/>
            <a:ext cx="8106906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31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CAB2-D7F8-350F-6570-8A994E4D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9C9A7-6DC6-710B-B096-4559CCF75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A443D-B775-5FE2-653B-7DACD7CD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3" y="1866682"/>
            <a:ext cx="980259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29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FE85-3EE8-BA35-F7A7-12CD77BF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415B-FD52-BB49-85FA-68E8ACFC7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27A8-4C69-254E-FCC0-9AAE21DB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1009312"/>
            <a:ext cx="9545382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94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270D-E726-D602-E291-357DD0EE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6E52-05B9-745E-0E59-8E4AA585D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9B59-7D95-4D69-78BE-FC53D7CFC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" y="1957182"/>
            <a:ext cx="11155332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0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7700-F4A3-2A29-3F8D-4973F3EA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2B12-C7E4-E1B6-34F7-6D1168431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04088-FFBF-3A90-301D-B89D759B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1576129"/>
            <a:ext cx="1091717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7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7171-5BD8-70E1-6A21-F2152C5B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0C3DB-F7E2-CFA8-2FC2-8A8D427C6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925AE-5AEF-561D-A7E0-F71CFBFD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1342734"/>
            <a:ext cx="10107436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2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C9EA-AE00-DD62-22BD-D7D0C3C1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8DFF-A67B-3790-F186-ACDDDC93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54326-8AE9-9A50-FCD2-F6D91FCB4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1547550"/>
            <a:ext cx="11202963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51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A77D-7388-1F22-9A0A-9FE66211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55B5-D56E-83BA-FEB6-AC982036B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F1A92-873A-799C-158A-FD5E76F1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747338"/>
            <a:ext cx="11288700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40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5D37-566A-F7FB-3F15-F6BC8C33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88374-802C-8087-32AA-421610AA8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8CBAB-338B-FE73-1868-B0941965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1123628"/>
            <a:ext cx="9650172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6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2A12-0A30-8FFB-CF79-2CF8F986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5C779-C176-6A70-2E7F-883DE334F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E578D-E351-4046-F2E9-2227A69E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7" y="365125"/>
            <a:ext cx="11447986" cy="50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37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CC473-5512-A1F5-539B-A4A920E96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DAF6C-8FCA-DFD0-BD0C-26FEED02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24" y="1694996"/>
            <a:ext cx="9230698" cy="28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18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F9F9-3210-2032-743D-337C8C9C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98B8-6775-CE9F-697F-E0A78EDBF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2F1B3-11E3-6B8E-CB58-1410BD5D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571101"/>
            <a:ext cx="10640910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54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BA81-26ED-54AE-A0BD-FF888783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06C9-E19C-F39E-8B4E-6F993B884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2997-BD11-0649-294D-D14F4BC4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728285"/>
            <a:ext cx="8773749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25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0CB7-DF5F-4558-D68E-BBDC495B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EDD6-7B9E-622E-BD52-8B96A677A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DCB29-1FC4-B3CD-375A-16F448BD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685417"/>
            <a:ext cx="11041016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1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819E-814D-1024-A08E-DD1ED252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E1EC9-C2E4-AAE6-0B84-E7A6CC1DD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AF081-CAA1-6BB7-50CD-77F51B02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966444"/>
            <a:ext cx="10488489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25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4470-52E2-966C-A11D-BBD0517B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BC32-C1F1-040C-2960-CDA445C2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08A81-9A2F-A3A1-68DB-32BEC968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480601"/>
            <a:ext cx="1012648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39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B32B-3C8B-1BA4-A5F6-D5F3F428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F493-4082-98DE-0F63-E94DC1D9E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53074-1F6A-B80B-1D0F-221B1BDB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475838"/>
            <a:ext cx="10212225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4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B772-D3AD-D422-6369-AA8A5C27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F9061-1DC6-9EFA-C4F2-751B56F2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D86A4-76D0-3D2C-76F9-8A73C3B6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309127"/>
            <a:ext cx="10469436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1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B80161-5BFE-037D-3B7A-D659CB91F7BE}"/>
              </a:ext>
            </a:extLst>
          </p:cNvPr>
          <p:cNvSpPr txBox="1"/>
          <p:nvPr/>
        </p:nvSpPr>
        <p:spPr>
          <a:xfrm>
            <a:off x="1034142" y="26020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https://i.sstatic.net/0rs9l.gif</a:t>
            </a:r>
          </a:p>
        </p:txBody>
      </p:sp>
    </p:spTree>
    <p:extLst>
      <p:ext uri="{BB962C8B-B14F-4D97-AF65-F5344CB8AC3E}">
        <p14:creationId xmlns:p14="http://schemas.microsoft.com/office/powerpoint/2010/main" val="3475115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8D7B-F8D4-4B23-01C9-EC6E1410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BA47-B87A-816C-5124-795C71F46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986A1-FD60-4848-44DD-2EF0D807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1618997"/>
            <a:ext cx="10736173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4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D873-08FC-63FB-AEB2-41942C4D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79E3D-DEC5-D5B8-9A01-209536144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F4588-83D6-61F2-DF04-1B747C21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1128391"/>
            <a:ext cx="9697803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8AB5-5624-CD18-9ADD-3D969482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29E3-AE23-5267-8519-8D12AAB5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ACE15-1685-5ED8-7301-D0061D2A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1380839"/>
            <a:ext cx="10231278" cy="4096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E2B09-86BA-0E05-6C3D-CE33F1B5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93" y="5435452"/>
            <a:ext cx="6134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95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9A95-38B7-9540-2336-8A6163DC0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A8403-BA8A-3673-C932-E600AB3E8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54731-ED1F-8308-0563-BD6ECFB6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304628"/>
            <a:ext cx="10583752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88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ED5F-2A01-23A6-64E4-B42C1C3BA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0F30-9E12-D436-1701-F201B0C52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7D56-8597-9DFD-FDC7-B1F1CFC6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999786"/>
            <a:ext cx="1084096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83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A1EB6-55D1-DC16-9436-7756981DC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1" y="218303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Image classification </a:t>
            </a:r>
            <a:b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vs </a:t>
            </a:r>
            <a:b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Object </a:t>
            </a:r>
            <a:r>
              <a:rPr lang="fr-FR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detection</a:t>
            </a:r>
            <a: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vs</a:t>
            </a:r>
            <a:b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Image Segmentation</a:t>
            </a:r>
            <a:br>
              <a:rPr lang="fr-F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55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D602-3631-669D-E8F2-2CF2381F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F234-BC6F-8731-7019-4AB0AA85F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7E0E8-59ED-E0A7-7E18-576E5F1B8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090286"/>
            <a:ext cx="9850225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74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04A8-47C4-BCBB-6817-318EE6B6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1968-ABCD-8CC5-97B2-8C68E39F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38E1B-0C24-50F7-ECBF-1FB32192B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1218891"/>
            <a:ext cx="10478962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10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84D5-A42E-4B8E-14C1-35FA7A79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3614E-F398-5B92-CCAE-2F88DB0EF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433E3-1630-5752-AB73-F9C84DF3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461548"/>
            <a:ext cx="8516539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19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9F05-DB1A-184B-4C8F-BAA37943B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16D56-7292-C32C-E6AE-D685F3CC9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87C86-246A-9A4C-5D4D-50B9839E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480601"/>
            <a:ext cx="8678486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76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B2FF-7B8D-A49F-7076-DA43BC5E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68D94-CDDD-EAE1-DE03-DCF8C5BDB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08A09-7406-51F1-2E55-093ACFB1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1256997"/>
            <a:ext cx="10421804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32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4F45-BDBE-E738-3BCB-764F0DBE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6D5E-C2BE-9DF2-5821-122D381F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7D339-865A-BCE4-22D2-6DBD830E4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537759"/>
            <a:ext cx="10164594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6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1BD9-4BA7-455A-1093-F821E685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540CA-20DE-3A10-BCD9-C2C5F5C33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9D943-2DDC-83D7-5476-119347E5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513943"/>
            <a:ext cx="10745700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690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7926-676C-D445-56A0-5D49C959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BFB1E-9DB1-3A22-78DA-947C5B5A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A50B5-1EFE-3B9E-61D7-DA824CB5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790206"/>
            <a:ext cx="10297962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7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0ABF-3FB1-74AA-6557-EB6BF9D6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" y="25749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Popular datasets for computer vision: ImageNet, Coco and Google Open images | Deep Learning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7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AF63-E780-71A4-F9BB-2169BB3D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98F2-DB76-BCDC-B4FD-40C33722A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B0361-F178-6CC2-8939-6A783851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0" y="1542787"/>
            <a:ext cx="1053612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3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BE70-E9BB-9291-CFFE-FEBCEA97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FF20-DAE3-22B0-3E72-C744D872E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376F8-7C18-A96C-DD55-3F47C9EF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1276049"/>
            <a:ext cx="10288436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C7C5-F26A-52E9-AC67-7E7ED6CE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7EC7-D8BB-1F73-3F45-A4A51B6E3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DDE5A-D2F9-5310-D4FD-9BA859A5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918812"/>
            <a:ext cx="10221751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93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46</Words>
  <Application>Microsoft Office PowerPoint</Application>
  <PresentationFormat>Widescreen</PresentationFormat>
  <Paragraphs>6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Roboto</vt:lpstr>
      <vt:lpstr>Office Theme</vt:lpstr>
      <vt:lpstr>Module 3 </vt:lpstr>
      <vt:lpstr>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classification  vs  Object detection  vs  Image Segmentation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datasets for computer vision: ImageNet, Coco and Google Open images | Deep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Thasni T</dc:creator>
  <cp:lastModifiedBy>Thasni T</cp:lastModifiedBy>
  <cp:revision>8</cp:revision>
  <dcterms:created xsi:type="dcterms:W3CDTF">2025-02-03T01:41:49Z</dcterms:created>
  <dcterms:modified xsi:type="dcterms:W3CDTF">2025-02-06T10:09:51Z</dcterms:modified>
</cp:coreProperties>
</file>